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"/>
  </p:notesMasterIdLst>
  <p:sldIdLst>
    <p:sldId id="357" r:id="rId2"/>
    <p:sldId id="359" r:id="rId3"/>
    <p:sldId id="352" r:id="rId4"/>
    <p:sldId id="355" r:id="rId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65" d="100"/>
          <a:sy n="165" d="100"/>
        </p:scale>
        <p:origin x="-120" y="-6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Информационная справка </a:t>
            </a:r>
            <a:br>
              <a:rPr lang="ru-RU" sz="1600" dirty="0" smtClean="0"/>
            </a:br>
            <a:r>
              <a:rPr lang="tt-RU" sz="1600" dirty="0" smtClean="0"/>
              <a:t>МБОУ “Начальная общеобразовательная школа№5”г.Нурлат РТ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</a:t>
            </a:r>
            <a:r>
              <a:rPr lang="ru-RU" sz="1600" i="1" dirty="0"/>
              <a:t> </a:t>
            </a:r>
            <a:r>
              <a:rPr lang="ru-RU" sz="1600" b="0" i="1" u="sng" dirty="0" smtClean="0"/>
              <a:t>январь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3745288"/>
              </p:ext>
            </p:extLst>
          </p:nvPr>
        </p:nvGraphicFramePr>
        <p:xfrm>
          <a:off x="857224" y="1428742"/>
          <a:ext cx="7704855" cy="630111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160098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:a16="http://schemas.microsoft.com/office/drawing/2014/main" xmlns="" val="768813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НОШ№5 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4574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154667"/>
              </p:ext>
            </p:extLst>
          </p:nvPr>
        </p:nvGraphicFramePr>
        <p:xfrm>
          <a:off x="928662" y="2285999"/>
          <a:ext cx="7603776" cy="2608136"/>
        </p:xfrm>
        <a:graphic>
          <a:graphicData uri="http://schemas.openxmlformats.org/drawingml/2006/table">
            <a:tbl>
              <a:tblPr firstRow="1" firstCol="1" bandRow="1"/>
              <a:tblGrid>
                <a:gridCol w="1350204">
                  <a:extLst>
                    <a:ext uri="{9D8B030D-6E8A-4147-A177-3AD203B41FA5}">
                      <a16:colId xmlns:a16="http://schemas.microsoft.com/office/drawing/2014/main" xmlns="" val="4263517927"/>
                    </a:ext>
                  </a:extLst>
                </a:gridCol>
                <a:gridCol w="2078819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1190094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2984659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393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844229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НОШ№5  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Times New Roman"/>
                          <a:cs typeface="Times New Roman"/>
                        </a:rPr>
                        <a:t>Выставка Шамаилей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«Шамаиль моей семьи»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Приняли участие на выставке Шамаилей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«Шамаиль моей семьи» </a:t>
                      </a:r>
                      <a:r>
                        <a:rPr lang="tt-RU" sz="1200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организованный общесвенной организацией Конгресс татар.Награждались Благодарственными письмами.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10114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Оформление тематического раздела  на сайте учреждения, посвященного Году народного единства «2021 год – Год народного единства»</a:t>
                      </a:r>
                      <a:r>
                        <a:rPr lang="tt-RU" sz="1200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Создан на сайте школы раздел </a:t>
                      </a: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посвященный Году народного единства «2021 год – Год народного единства»</a:t>
                      </a: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11" name="Picture 3" descr="G:\отчёт по год языка\lDKl16wkh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785800"/>
            <a:ext cx="3000396" cy="189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отчёт по год языка\bD1pEf-cSs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785800"/>
            <a:ext cx="2286015" cy="19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G:\отчёт по год языка\rDhS0xgGDg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2643188"/>
            <a:ext cx="2204856" cy="19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G:\отчёт по год языка\73-n5b-1Fp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857238"/>
            <a:ext cx="2428892" cy="361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2643188"/>
            <a:ext cx="307183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57488" y="1357304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Книжная выставка посвящённая творчеству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М.Джа</a:t>
            </a: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лиля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286116" y="1714494"/>
            <a:ext cx="31432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Туган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иркә гөлем!”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праздник поэзии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58179">
            <a:off x="7138438" y="1154924"/>
            <a:ext cx="1716829" cy="159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1629">
            <a:off x="6766702" y="2978191"/>
            <a:ext cx="1672582" cy="169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216927">
            <a:off x="947518" y="874474"/>
            <a:ext cx="1690683" cy="171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84633">
            <a:off x="932862" y="3003875"/>
            <a:ext cx="1714959" cy="172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Мероприятия</a:t>
            </a:r>
            <a:br>
              <a:rPr lang="ru-RU" sz="1600" dirty="0" smtClean="0"/>
            </a:br>
            <a:r>
              <a:rPr lang="tt-RU" sz="1600" smtClean="0"/>
              <a:t> МБОУ “Начальная общеобразовательная школа№5”г.Нурлат РТ</a:t>
            </a:r>
            <a:r>
              <a:rPr lang="ru-RU" sz="1600" smtClean="0"/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запланированные в рамках Года родных языков и народного единства на </a:t>
            </a:r>
            <a:r>
              <a:rPr lang="ru-RU" sz="1600" i="1" dirty="0" smtClean="0"/>
              <a:t> </a:t>
            </a:r>
            <a:r>
              <a:rPr lang="ru-RU" sz="1600" b="0" i="1" u="sng" dirty="0" smtClean="0"/>
              <a:t>февраль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851208"/>
              </p:ext>
            </p:extLst>
          </p:nvPr>
        </p:nvGraphicFramePr>
        <p:xfrm>
          <a:off x="827584" y="1707654"/>
          <a:ext cx="7704855" cy="3007236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:a16="http://schemas.microsoft.com/office/drawing/2014/main" xmlns="" val="426351792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024334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5264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905107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НОШ №</a:t>
                      </a: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5   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dirty="0" err="1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Тугантелем</a:t>
                      </a: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 smtClean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иркә гөлем</a:t>
                      </a:r>
                      <a:r>
                        <a:rPr lang="ru-RU" sz="1200" dirty="0" err="1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!”</a:t>
                      </a: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-праздник </a:t>
                      </a:r>
                      <a:r>
                        <a:rPr lang="ru-RU" sz="1200" dirty="0" err="1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пэзии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Times New Roman"/>
                          <a:cs typeface="Times New Roman"/>
                        </a:rPr>
                        <a:t>Обучаю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щ</a:t>
                      </a:r>
                      <a:r>
                        <a:rPr lang="tt-RU" sz="1200">
                          <a:latin typeface="Times New Roman"/>
                          <a:ea typeface="Times New Roman"/>
                          <a:cs typeface="Times New Roman"/>
                        </a:rPr>
                        <a:t>иеся 1-4  классов выразительно читали стихи выдающихся  татарских поэтов.На родном языке были исполнены колыбельные песни.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1575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Книжная выставка посвящённая творчеству </a:t>
                      </a:r>
                      <a:r>
                        <a:rPr lang="ru-RU" sz="1200" dirty="0" err="1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М.Джа</a:t>
                      </a:r>
                      <a:r>
                        <a:rPr lang="tt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лиля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tt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Для учащихся начальных классов нашей школы организована выставка, посвященная жизни и творчеству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поэта.На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этом вечере учащиеся выразительно рассказали стихи поэта. Принимал активное участие в конкурсе рисунков на его стихи.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05062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3059</TotalTime>
  <Words>178</Words>
  <Application>Microsoft Office PowerPoint</Application>
  <PresentationFormat>Экран (16:9)</PresentationFormat>
  <Paragraphs>47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2_Тема Office</vt:lpstr>
      <vt:lpstr>  Информационная справка  МБОУ “Начальная общеобразовательная школа№5”г.Нурлат РТ по проведенным мероприятиям в рамках Года родных языков и народного единства за  январь 2021 года</vt:lpstr>
      <vt:lpstr>ФОТОРЕПОРТАЖ</vt:lpstr>
      <vt:lpstr>Презентация PowerPoint</vt:lpstr>
      <vt:lpstr>  Мероприятия  МБОУ “Начальная общеобразовательная школа№5”г.Нурлат РТ  запланированные в рамках Года родных языков и народного единства на  февраль 2021 года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Ildan</cp:lastModifiedBy>
  <cp:revision>409</cp:revision>
  <cp:lastPrinted>2021-02-01T07:48:05Z</cp:lastPrinted>
  <dcterms:created xsi:type="dcterms:W3CDTF">2015-10-13T08:15:21Z</dcterms:created>
  <dcterms:modified xsi:type="dcterms:W3CDTF">2021-04-06T18:56:31Z</dcterms:modified>
</cp:coreProperties>
</file>